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8" r:id="rId1"/>
    <p:sldMasterId id="2147483695" r:id="rId2"/>
  </p:sldMasterIdLst>
  <p:notesMasterIdLst>
    <p:notesMasterId r:id="rId11"/>
  </p:notesMasterIdLst>
  <p:sldIdLst>
    <p:sldId id="265" r:id="rId3"/>
    <p:sldId id="259" r:id="rId4"/>
    <p:sldId id="258" r:id="rId5"/>
    <p:sldId id="260" r:id="rId6"/>
    <p:sldId id="262" r:id="rId7"/>
    <p:sldId id="261" r:id="rId8"/>
    <p:sldId id="263" r:id="rId9"/>
    <p:sldId id="264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88" d="100"/>
          <a:sy n="88" d="100"/>
        </p:scale>
        <p:origin x="494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viewProps" Target="view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3.xml"/><Relationship Id="rId15" Type="http://schemas.openxmlformats.org/officeDocument/2006/relationships/tableStyles" Target="tableStyles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033CB37-1036-401D-A40F-932109C04413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0022DF7-3952-48ED-9EEA-D890837FC2A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758949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hdr" sz="quarter"/>
          </p:nvPr>
        </p:nvSpPr>
        <p:spPr>
          <a:ln/>
        </p:spPr>
        <p:txBody>
          <a:bodyPr/>
          <a:lstStyle/>
          <a:p>
            <a:r>
              <a:rPr lang="en-US" altLang="vi-VN"/>
              <a:t>Võ mmmmmmmmm</a:t>
            </a:r>
          </a:p>
        </p:txBody>
      </p:sp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r>
              <a:rPr lang="en-US" altLang="vi-VN"/>
              <a:t>huihniioio</a:t>
            </a:r>
          </a:p>
        </p:txBody>
      </p:sp>
      <p:sp>
        <p:nvSpPr>
          <p:cNvPr id="665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6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vi-VN" altLang="vi-VN"/>
          </a:p>
        </p:txBody>
      </p:sp>
    </p:spTree>
    <p:extLst>
      <p:ext uri="{BB962C8B-B14F-4D97-AF65-F5344CB8AC3E}">
        <p14:creationId xmlns:p14="http://schemas.microsoft.com/office/powerpoint/2010/main" val="400773905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89213" y="2514600"/>
            <a:ext cx="8915399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Freeform 6"/>
          <p:cNvSpPr/>
          <p:nvPr/>
        </p:nvSpPr>
        <p:spPr bwMode="auto">
          <a:xfrm>
            <a:off x="0" y="4323810"/>
            <a:ext cx="1744652" cy="778589"/>
          </a:xfrm>
          <a:custGeom>
            <a:avLst/>
            <a:gdLst/>
            <a:ahLst/>
            <a:cxnLst/>
            <a:rect l="0" t="0" r="r" b="b"/>
            <a:pathLst>
              <a:path w="372" h="166">
                <a:moveTo>
                  <a:pt x="287" y="166"/>
                </a:moveTo>
                <a:cubicBezTo>
                  <a:pt x="290" y="166"/>
                  <a:pt x="292" y="165"/>
                  <a:pt x="293" y="164"/>
                </a:cubicBezTo>
                <a:cubicBezTo>
                  <a:pt x="293" y="163"/>
                  <a:pt x="294" y="163"/>
                  <a:pt x="294" y="163"/>
                </a:cubicBezTo>
                <a:cubicBezTo>
                  <a:pt x="370" y="87"/>
                  <a:pt x="370" y="87"/>
                  <a:pt x="370" y="87"/>
                </a:cubicBezTo>
                <a:cubicBezTo>
                  <a:pt x="372" y="85"/>
                  <a:pt x="372" y="81"/>
                  <a:pt x="370" y="78"/>
                </a:cubicBezTo>
                <a:cubicBezTo>
                  <a:pt x="294" y="3"/>
                  <a:pt x="294" y="3"/>
                  <a:pt x="294" y="3"/>
                </a:cubicBezTo>
                <a:cubicBezTo>
                  <a:pt x="294" y="2"/>
                  <a:pt x="293" y="2"/>
                  <a:pt x="293" y="2"/>
                </a:cubicBezTo>
                <a:cubicBezTo>
                  <a:pt x="292" y="1"/>
                  <a:pt x="290" y="0"/>
                  <a:pt x="2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66"/>
                  <a:pt x="0" y="166"/>
                  <a:pt x="0" y="166"/>
                </a:cubicBezTo>
                <a:lnTo>
                  <a:pt x="287" y="166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4529540"/>
            <a:ext cx="779767" cy="365125"/>
          </a:xfrm>
        </p:spPr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499851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128089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3777622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81738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2058750"/>
            <a:ext cx="8915399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3530129"/>
            <a:ext cx="8915399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46095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89212" y="2133600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190747" y="2126222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311217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39373" y="1972703"/>
            <a:ext cx="399273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354060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506629" y="1969475"/>
            <a:ext cx="399900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4338674" cy="3354060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691778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440987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4016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446088"/>
            <a:ext cx="3505199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3012" y="446088"/>
            <a:ext cx="5181600" cy="5414963"/>
          </a:xfrm>
        </p:spPr>
        <p:txBody>
          <a:bodyPr anchor="ctr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2" y="1598613"/>
            <a:ext cx="3505199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343522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4800600"/>
            <a:ext cx="89154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589212" y="634965"/>
            <a:ext cx="8915400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367338"/>
            <a:ext cx="8915400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8400752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09600"/>
            <a:ext cx="8915399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42487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3275012" y="3505200"/>
            <a:ext cx="753655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7671637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2438400"/>
            <a:ext cx="8915400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285716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  <p:sp>
        <p:nvSpPr>
          <p:cNvPr id="17" name="TextBox 16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21041444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27407"/>
            <a:ext cx="8915399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062036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45391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4812" y="627405"/>
            <a:ext cx="2207601" cy="5283817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89212" y="627405"/>
            <a:ext cx="6477000" cy="5283817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966104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4212" y="685799"/>
            <a:ext cx="8001000" cy="2971801"/>
          </a:xfrm>
        </p:spPr>
        <p:txBody>
          <a:bodyPr anchor="b">
            <a:normAutofit/>
          </a:bodyPr>
          <a:lstStyle>
            <a:lvl1pPr algn="l">
              <a:defRPr sz="4800">
                <a:effectLst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4212" y="3843867"/>
            <a:ext cx="6400800" cy="1947333"/>
          </a:xfrm>
        </p:spPr>
        <p:txBody>
          <a:bodyPr anchor="t">
            <a:normAutofit/>
          </a:bodyPr>
          <a:lstStyle>
            <a:lvl1pPr marL="0" indent="0" algn="l">
              <a:buNone/>
              <a:defRPr sz="21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  <p:cxnSp>
        <p:nvCxnSpPr>
          <p:cNvPr id="16" name="Straight Connector 15"/>
          <p:cNvCxnSpPr/>
          <p:nvPr/>
        </p:nvCxnSpPr>
        <p:spPr>
          <a:xfrm flipH="1">
            <a:off x="8228012" y="8467"/>
            <a:ext cx="3810000" cy="38100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 flipH="1">
            <a:off x="6108170" y="91545"/>
            <a:ext cx="6080655" cy="6080655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/>
        </p:nvCxnSpPr>
        <p:spPr>
          <a:xfrm flipH="1">
            <a:off x="7235825" y="228600"/>
            <a:ext cx="4953000" cy="49530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 flipH="1">
            <a:off x="7335837" y="32278"/>
            <a:ext cx="4852989" cy="4852989"/>
          </a:xfrm>
          <a:prstGeom prst="line">
            <a:avLst/>
          </a:prstGeom>
          <a:ln w="3175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 flipH="1">
            <a:off x="7845426" y="609601"/>
            <a:ext cx="4343399" cy="4343399"/>
          </a:xfrm>
          <a:prstGeom prst="line">
            <a:avLst/>
          </a:prstGeom>
          <a:ln w="3175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5904457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5031764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1" y="2006600"/>
            <a:ext cx="8534401" cy="2281600"/>
          </a:xfrm>
        </p:spPr>
        <p:txBody>
          <a:bodyPr anchor="b">
            <a:normAutofit/>
          </a:bodyPr>
          <a:lstStyle>
            <a:lvl1pPr algn="l">
              <a:defRPr sz="3600" b="0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3" y="4495800"/>
            <a:ext cx="8534400" cy="14986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661741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4211" y="685800"/>
            <a:ext cx="4937655" cy="361526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08133" y="685801"/>
            <a:ext cx="4934479" cy="3615266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635866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72080" y="685800"/>
            <a:ext cx="4649787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4211" y="1270529"/>
            <a:ext cx="4937655" cy="3030538"/>
          </a:xfrm>
        </p:spPr>
        <p:txBody>
          <a:bodyPr anchor="t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79066" y="685800"/>
            <a:ext cx="4665134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806545" y="1262062"/>
            <a:ext cx="4929188" cy="3030538"/>
          </a:xfrm>
        </p:spPr>
        <p:txBody>
          <a:bodyPr anchor="t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215934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8120050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3564609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085012" y="685800"/>
            <a:ext cx="3657600" cy="13716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4212" y="685800"/>
            <a:ext cx="5943601" cy="5308600"/>
          </a:xfrm>
        </p:spPr>
        <p:txBody>
          <a:bodyPr anchor="ctr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085012" y="2209799"/>
            <a:ext cx="3657600" cy="2091267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2068042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2812" y="1447800"/>
            <a:ext cx="6019800" cy="114300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989012" y="914400"/>
            <a:ext cx="3280974" cy="45720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2812" y="2777066"/>
            <a:ext cx="6021388" cy="2048933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9735100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7" name="Picture Placeholder 2"/>
          <p:cNvSpPr>
            <a:spLocks noGrp="1" noChangeAspect="1"/>
          </p:cNvSpPr>
          <p:nvPr>
            <p:ph type="pic" idx="13"/>
          </p:nvPr>
        </p:nvSpPr>
        <p:spPr>
          <a:xfrm>
            <a:off x="685800" y="533400"/>
            <a:ext cx="10818812" cy="31242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16" name="Text Placeholder 9"/>
          <p:cNvSpPr>
            <a:spLocks noGrp="1"/>
          </p:cNvSpPr>
          <p:nvPr>
            <p:ph type="body" sz="quarter" idx="14"/>
          </p:nvPr>
        </p:nvSpPr>
        <p:spPr>
          <a:xfrm>
            <a:off x="914402" y="3843867"/>
            <a:ext cx="8304210" cy="457200"/>
          </a:xfrm>
        </p:spPr>
        <p:txBody>
          <a:bodyPr anchor="t">
            <a:normAutofit/>
          </a:bodyPr>
          <a:lstStyle>
            <a:lvl1pPr marL="0" indent="0">
              <a:buFontTx/>
              <a:buNone/>
              <a:defRPr sz="1600"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9889861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3" y="685800"/>
            <a:ext cx="10058400" cy="2743200"/>
          </a:xfrm>
        </p:spPr>
        <p:txBody>
          <a:bodyPr anchor="ctr">
            <a:normAutofit/>
          </a:bodyPr>
          <a:lstStyle>
            <a:lvl1pPr algn="l">
              <a:defRPr sz="3200" b="0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2" y="4114800"/>
            <a:ext cx="8535988" cy="18796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3788212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1" y="685800"/>
            <a:ext cx="9144001" cy="2743200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446212" y="3429000"/>
            <a:ext cx="8534400" cy="3810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3" y="4301067"/>
            <a:ext cx="8534400" cy="1684865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531812" y="81222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0285412" y="276860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767713592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2" y="3429000"/>
            <a:ext cx="8534400" cy="1697400"/>
          </a:xfrm>
        </p:spPr>
        <p:txBody>
          <a:bodyPr anchor="b">
            <a:normAutofit/>
          </a:bodyPr>
          <a:lstStyle>
            <a:lvl1pPr algn="l">
              <a:defRPr sz="3200" b="0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5132981"/>
            <a:ext cx="8535990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7562705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3" y="685800"/>
            <a:ext cx="9144000" cy="2743200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4212" y="3928534"/>
            <a:ext cx="8534401" cy="1049866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4978400"/>
            <a:ext cx="8534401" cy="10160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531812" y="81222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10285412" y="276860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062296652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3" y="685800"/>
            <a:ext cx="10058400" cy="27432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4212" y="3928534"/>
            <a:ext cx="8534400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4766732"/>
            <a:ext cx="8534401" cy="1227667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0905189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5181539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85212" y="685800"/>
            <a:ext cx="2057400" cy="45720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85800"/>
            <a:ext cx="7823200" cy="5308600"/>
          </a:xfrm>
        </p:spPr>
        <p:txBody>
          <a:bodyPr vert="eaVert" anchor="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883822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4.xml"/><Relationship Id="rId13" Type="http://schemas.openxmlformats.org/officeDocument/2006/relationships/slideLayout" Target="../slideLayouts/slideLayout29.xml"/><Relationship Id="rId18" Type="http://schemas.openxmlformats.org/officeDocument/2006/relationships/theme" Target="../theme/theme2.xml"/><Relationship Id="rId3" Type="http://schemas.openxmlformats.org/officeDocument/2006/relationships/slideLayout" Target="../slideLayouts/slideLayout19.xml"/><Relationship Id="rId7" Type="http://schemas.openxmlformats.org/officeDocument/2006/relationships/slideLayout" Target="../slideLayouts/slideLayout23.xml"/><Relationship Id="rId12" Type="http://schemas.openxmlformats.org/officeDocument/2006/relationships/slideLayout" Target="../slideLayouts/slideLayout28.xml"/><Relationship Id="rId17" Type="http://schemas.openxmlformats.org/officeDocument/2006/relationships/slideLayout" Target="../slideLayouts/slideLayout33.xml"/><Relationship Id="rId2" Type="http://schemas.openxmlformats.org/officeDocument/2006/relationships/slideLayout" Target="../slideLayouts/slideLayout18.xml"/><Relationship Id="rId16" Type="http://schemas.openxmlformats.org/officeDocument/2006/relationships/slideLayout" Target="../slideLayouts/slideLayout32.xml"/><Relationship Id="rId1" Type="http://schemas.openxmlformats.org/officeDocument/2006/relationships/slideLayout" Target="../slideLayouts/slideLayout17.xml"/><Relationship Id="rId6" Type="http://schemas.openxmlformats.org/officeDocument/2006/relationships/slideLayout" Target="../slideLayouts/slideLayout22.xml"/><Relationship Id="rId11" Type="http://schemas.openxmlformats.org/officeDocument/2006/relationships/slideLayout" Target="../slideLayouts/slideLayout27.xml"/><Relationship Id="rId5" Type="http://schemas.openxmlformats.org/officeDocument/2006/relationships/slideLayout" Target="../slideLayouts/slideLayout21.xml"/><Relationship Id="rId15" Type="http://schemas.openxmlformats.org/officeDocument/2006/relationships/slideLayout" Target="../slideLayouts/slideLayout31.xml"/><Relationship Id="rId10" Type="http://schemas.openxmlformats.org/officeDocument/2006/relationships/slideLayout" Target="../slideLayouts/slideLayout26.xml"/><Relationship Id="rId4" Type="http://schemas.openxmlformats.org/officeDocument/2006/relationships/slideLayout" Target="../slideLayouts/slideLayout20.xml"/><Relationship Id="rId9" Type="http://schemas.openxmlformats.org/officeDocument/2006/relationships/slideLayout" Target="../slideLayouts/slideLayout25.xml"/><Relationship Id="rId14" Type="http://schemas.openxmlformats.org/officeDocument/2006/relationships/slideLayout" Target="../slideLayouts/slideLayout3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/>
          <p:cNvGrpSpPr/>
          <p:nvPr/>
        </p:nvGrpSpPr>
        <p:grpSpPr>
          <a:xfrm>
            <a:off x="1" y="228600"/>
            <a:ext cx="2851516" cy="6638628"/>
            <a:chOff x="2487613" y="285750"/>
            <a:chExt cx="2428875" cy="5654676"/>
          </a:xfrm>
        </p:grpSpPr>
        <p:sp>
          <p:nvSpPr>
            <p:cNvPr id="24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5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6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7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8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9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0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1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2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3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4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5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10" name="Group 9"/>
          <p:cNvGrpSpPr/>
          <p:nvPr/>
        </p:nvGrpSpPr>
        <p:grpSpPr>
          <a:xfrm>
            <a:off x="27221" y="-786"/>
            <a:ext cx="2356674" cy="6854039"/>
            <a:chOff x="6627813" y="194833"/>
            <a:chExt cx="1952625" cy="5678918"/>
          </a:xfrm>
        </p:grpSpPr>
        <p:sp>
          <p:nvSpPr>
            <p:cNvPr id="11" name="Freeform 27"/>
            <p:cNvSpPr/>
            <p:nvPr/>
          </p:nvSpPr>
          <p:spPr bwMode="auto">
            <a:xfrm>
              <a:off x="6627813" y="194833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2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3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4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5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6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7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8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9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0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1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2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7" name="Rectangle 6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92924" y="624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2133600"/>
            <a:ext cx="89154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361612" y="6130437"/>
            <a:ext cx="1146283" cy="3703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9212" y="6135808"/>
            <a:ext cx="76199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531812" y="787782"/>
            <a:ext cx="7797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907026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  <p:sldLayoutId id="2147483688" r:id="rId10"/>
    <p:sldLayoutId id="2147483689" r:id="rId11"/>
    <p:sldLayoutId id="2147483690" r:id="rId12"/>
    <p:sldLayoutId id="2147483691" r:id="rId13"/>
    <p:sldLayoutId id="2147483692" r:id="rId14"/>
    <p:sldLayoutId id="2147483693" r:id="rId15"/>
    <p:sldLayoutId id="2147483694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9206969" y="2963333"/>
            <a:ext cx="2981858" cy="3208867"/>
            <a:chOff x="9206969" y="2963333"/>
            <a:chExt cx="2981858" cy="3208867"/>
          </a:xfrm>
        </p:grpSpPr>
        <p:cxnSp>
          <p:nvCxnSpPr>
            <p:cNvPr id="8" name="Straight Connector 7"/>
            <p:cNvCxnSpPr/>
            <p:nvPr/>
          </p:nvCxnSpPr>
          <p:spPr>
            <a:xfrm flipH="1">
              <a:off x="11276012" y="2963333"/>
              <a:ext cx="912814" cy="912812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 flipH="1">
              <a:off x="9206969" y="3190344"/>
              <a:ext cx="2981857" cy="2981856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/>
            <p:cNvCxnSpPr/>
            <p:nvPr/>
          </p:nvCxnSpPr>
          <p:spPr>
            <a:xfrm flipH="1">
              <a:off x="10292292" y="3285067"/>
              <a:ext cx="1896534" cy="1896533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 flipH="1">
              <a:off x="10443103" y="3131080"/>
              <a:ext cx="1745722" cy="174572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 flipH="1">
              <a:off x="10918826" y="3683001"/>
              <a:ext cx="1270001" cy="1269999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4212" y="4487332"/>
            <a:ext cx="8534400" cy="15070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2" y="685800"/>
            <a:ext cx="8534400" cy="361526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9904412" y="6172200"/>
            <a:ext cx="1600200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r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901C4A1A-65AF-4D68-98CF-3F073AFCBE86}" type="datetimeFigureOut">
              <a:rPr lang="en-US" smtClean="0"/>
              <a:t>7/30/2022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4212" y="6172200"/>
            <a:ext cx="7543800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63200" y="5578475"/>
            <a:ext cx="1142245" cy="6699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32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64F3795D-9CD7-46A0-B437-EEB337B816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006825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96" r:id="rId1"/>
    <p:sldLayoutId id="2147483697" r:id="rId2"/>
    <p:sldLayoutId id="2147483698" r:id="rId3"/>
    <p:sldLayoutId id="2147483699" r:id="rId4"/>
    <p:sldLayoutId id="2147483700" r:id="rId5"/>
    <p:sldLayoutId id="2147483701" r:id="rId6"/>
    <p:sldLayoutId id="2147483702" r:id="rId7"/>
    <p:sldLayoutId id="2147483703" r:id="rId8"/>
    <p:sldLayoutId id="2147483704" r:id="rId9"/>
    <p:sldLayoutId id="2147483705" r:id="rId10"/>
    <p:sldLayoutId id="2147483706" r:id="rId11"/>
    <p:sldLayoutId id="2147483707" r:id="rId12"/>
    <p:sldLayoutId id="2147483708" r:id="rId13"/>
    <p:sldLayoutId id="2147483709" r:id="rId14"/>
    <p:sldLayoutId id="2147483710" r:id="rId15"/>
    <p:sldLayoutId id="2147483711" r:id="rId16"/>
    <p:sldLayoutId id="2147483712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 cap="all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20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8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6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4pPr>
      <a:lvl5pPr marL="21145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gi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.jpe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1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gif"/><Relationship Id="rId2" Type="http://schemas.openxmlformats.org/officeDocument/2006/relationships/image" Target="../media/image10.gif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2.gif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02" name="WordArt 54"/>
          <p:cNvSpPr>
            <a:spLocks noChangeArrowheads="1" noChangeShapeType="1" noTextEdit="1"/>
          </p:cNvSpPr>
          <p:nvPr/>
        </p:nvSpPr>
        <p:spPr bwMode="auto">
          <a:xfrm>
            <a:off x="3133725" y="4943409"/>
            <a:ext cx="6248400" cy="491596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r>
              <a:rPr lang="vi-VN" sz="3200" kern="10" dirty="0">
                <a:ln w="12700">
                  <a:solidFill>
                    <a:srgbClr val="CC0099"/>
                  </a:solidFill>
                  <a:round/>
                  <a:headEnd/>
                  <a:tailEnd/>
                </a:ln>
                <a:solidFill>
                  <a:srgbClr val="FF0000"/>
                </a:solidFill>
                <a:effectLst>
                  <a:outerShdw dist="35921" dir="2700000" sy="50000" kx="2115830" algn="bl" rotWithShape="0">
                    <a:srgbClr val="C0C0C0">
                      <a:alpha val="80000"/>
                    </a:srgbClr>
                  </a:outerShdw>
                </a:effectLst>
                <a:cs typeface="Times New Roman" panose="02020603050405020304" pitchFamily="18" charset="0"/>
              </a:rPr>
              <a:t>MÔN HỌC ÂM NHẠC</a:t>
            </a:r>
          </a:p>
        </p:txBody>
      </p:sp>
      <p:grpSp>
        <p:nvGrpSpPr>
          <p:cNvPr id="2103" name="Group 21"/>
          <p:cNvGrpSpPr>
            <a:grpSpLocks/>
          </p:cNvGrpSpPr>
          <p:nvPr/>
        </p:nvGrpSpPr>
        <p:grpSpPr bwMode="auto">
          <a:xfrm rot="16200000">
            <a:off x="123227" y="-181624"/>
            <a:ext cx="2906713" cy="3228975"/>
            <a:chOff x="3936" y="-15"/>
            <a:chExt cx="1817" cy="1788"/>
          </a:xfrm>
        </p:grpSpPr>
        <p:pic>
          <p:nvPicPr>
            <p:cNvPr id="2104" name="Picture 22" descr="hoa-hong"/>
            <p:cNvPicPr>
              <a:picLocks noChangeAspect="1" noChangeArrowheads="1" noCrop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-7060206">
              <a:off x="5200" y="58"/>
              <a:ext cx="432" cy="4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105" name="Picture 23" descr="hoa-day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537" y="-15"/>
              <a:ext cx="216" cy="17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106" name="Picture 24" descr="hoa-day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936" y="7"/>
              <a:ext cx="1752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2107" name="Group 21"/>
          <p:cNvGrpSpPr>
            <a:grpSpLocks/>
          </p:cNvGrpSpPr>
          <p:nvPr/>
        </p:nvGrpSpPr>
        <p:grpSpPr bwMode="auto">
          <a:xfrm rot="10800000">
            <a:off x="1825" y="4004667"/>
            <a:ext cx="3281363" cy="2860675"/>
            <a:chOff x="3936" y="-15"/>
            <a:chExt cx="1817" cy="1788"/>
          </a:xfrm>
        </p:grpSpPr>
        <p:pic>
          <p:nvPicPr>
            <p:cNvPr id="2108" name="Picture 22" descr="hoa-hong"/>
            <p:cNvPicPr>
              <a:picLocks noChangeAspect="1" noChangeArrowheads="1" noCrop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-7060206">
              <a:off x="5200" y="58"/>
              <a:ext cx="432" cy="4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109" name="Picture 23" descr="hoa-day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537" y="-15"/>
              <a:ext cx="216" cy="17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110" name="Picture 24" descr="hoa-day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936" y="7"/>
              <a:ext cx="1752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2111" name="Group 21"/>
          <p:cNvGrpSpPr>
            <a:grpSpLocks/>
          </p:cNvGrpSpPr>
          <p:nvPr/>
        </p:nvGrpSpPr>
        <p:grpSpPr bwMode="auto">
          <a:xfrm>
            <a:off x="8910638" y="-40637"/>
            <a:ext cx="3281362" cy="2860675"/>
            <a:chOff x="3936" y="-15"/>
            <a:chExt cx="1817" cy="1788"/>
          </a:xfrm>
        </p:grpSpPr>
        <p:pic>
          <p:nvPicPr>
            <p:cNvPr id="2112" name="Picture 22" descr="hoa-hong"/>
            <p:cNvPicPr>
              <a:picLocks noChangeAspect="1" noChangeArrowheads="1" noCrop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-7060206">
              <a:off x="5200" y="58"/>
              <a:ext cx="432" cy="4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113" name="Picture 23" descr="hoa-day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537" y="-15"/>
              <a:ext cx="216" cy="17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114" name="Picture 24" descr="hoa-day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936" y="7"/>
              <a:ext cx="1752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2115" name="Group 21"/>
          <p:cNvGrpSpPr>
            <a:grpSpLocks/>
          </p:cNvGrpSpPr>
          <p:nvPr/>
        </p:nvGrpSpPr>
        <p:grpSpPr bwMode="auto">
          <a:xfrm rot="5400000">
            <a:off x="9124156" y="3762300"/>
            <a:ext cx="2906712" cy="3228975"/>
            <a:chOff x="3936" y="-15"/>
            <a:chExt cx="1817" cy="1788"/>
          </a:xfrm>
        </p:grpSpPr>
        <p:pic>
          <p:nvPicPr>
            <p:cNvPr id="2116" name="Picture 22" descr="hoa-hong"/>
            <p:cNvPicPr>
              <a:picLocks noChangeAspect="1" noChangeArrowheads="1" noCrop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-7060206">
              <a:off x="5200" y="58"/>
              <a:ext cx="432" cy="4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117" name="Picture 23" descr="hoa-day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537" y="-15"/>
              <a:ext cx="216" cy="17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118" name="Picture 24" descr="hoa-day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936" y="7"/>
              <a:ext cx="1752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2119" name="Text Box 71"/>
          <p:cNvSpPr txBox="1">
            <a:spLocks noChangeArrowheads="1"/>
          </p:cNvSpPr>
          <p:nvPr/>
        </p:nvSpPr>
        <p:spPr bwMode="auto">
          <a:xfrm>
            <a:off x="3420119" y="421742"/>
            <a:ext cx="5675611" cy="461665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/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altLang="vi-VN" sz="2400" b="1" dirty="0">
                <a:solidFill>
                  <a:srgbClr val="0070C0"/>
                </a:solidFill>
              </a:rPr>
              <a:t>TRƯỜNG THCS BÌNH KHÁNH</a:t>
            </a:r>
          </a:p>
        </p:txBody>
      </p:sp>
      <p:sp>
        <p:nvSpPr>
          <p:cNvPr id="2120" name="Oval 72"/>
          <p:cNvSpPr>
            <a:spLocks noChangeArrowheads="1"/>
          </p:cNvSpPr>
          <p:nvPr/>
        </p:nvSpPr>
        <p:spPr bwMode="auto">
          <a:xfrm>
            <a:off x="4021430" y="5591994"/>
            <a:ext cx="4024647" cy="457200"/>
          </a:xfrm>
          <a:prstGeom prst="ellipse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ctr"/>
            <a:r>
              <a:rPr lang="en-US" altLang="vi-VN" sz="2400" b="1" dirty="0"/>
              <a:t>Người thực hiện: Huỳnh Quốc Bảo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48674" y="1156408"/>
            <a:ext cx="7170161" cy="32631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816777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3144" y="2348653"/>
            <a:ext cx="11257190" cy="4509347"/>
          </a:xfrm>
          <a:prstGeom prst="rect">
            <a:avLst/>
          </a:prstGeom>
        </p:spPr>
      </p:pic>
      <p:sp>
        <p:nvSpPr>
          <p:cNvPr id="5" name="Text Box 7"/>
          <p:cNvSpPr txBox="1">
            <a:spLocks noChangeArrowheads="1"/>
          </p:cNvSpPr>
          <p:nvPr/>
        </p:nvSpPr>
        <p:spPr bwMode="auto">
          <a:xfrm>
            <a:off x="876390" y="101243"/>
            <a:ext cx="3163558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solidFill>
                  <a:schemeClr val="tx1">
                    <a:lumMod val="85000"/>
                    <a:lumOff val="1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TUẦN: 1    TIẾT: 1</a:t>
            </a:r>
          </a:p>
        </p:txBody>
      </p:sp>
      <p:sp>
        <p:nvSpPr>
          <p:cNvPr id="6" name="Text Box 7"/>
          <p:cNvSpPr txBox="1">
            <a:spLocks noChangeArrowheads="1"/>
          </p:cNvSpPr>
          <p:nvPr/>
        </p:nvSpPr>
        <p:spPr bwMode="auto">
          <a:xfrm>
            <a:off x="1939181" y="912223"/>
            <a:ext cx="8831264" cy="7694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4400" b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 hát: Mùa thu ngày khai trường</a:t>
            </a:r>
          </a:p>
        </p:txBody>
      </p:sp>
      <p:sp>
        <p:nvSpPr>
          <p:cNvPr id="7" name="Text Box 7"/>
          <p:cNvSpPr txBox="1">
            <a:spLocks noChangeArrowheads="1"/>
          </p:cNvSpPr>
          <p:nvPr/>
        </p:nvSpPr>
        <p:spPr bwMode="auto">
          <a:xfrm>
            <a:off x="7462248" y="1886690"/>
            <a:ext cx="456565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 i="1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 và lời: VŨ TRỌNG TƯỜNG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72133" y="0"/>
            <a:ext cx="838200" cy="190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51462590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1" name="Line 3"/>
          <p:cNvSpPr>
            <a:spLocks noChangeShapeType="1"/>
          </p:cNvSpPr>
          <p:nvPr/>
        </p:nvSpPr>
        <p:spPr bwMode="auto">
          <a:xfrm>
            <a:off x="9296400" y="6477000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2532" name="Line 4"/>
          <p:cNvSpPr>
            <a:spLocks noChangeShapeType="1"/>
          </p:cNvSpPr>
          <p:nvPr/>
        </p:nvSpPr>
        <p:spPr bwMode="auto">
          <a:xfrm>
            <a:off x="7315200" y="6477000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2533" name="Rectangle 8"/>
          <p:cNvSpPr>
            <a:spLocks noChangeArrowheads="1"/>
          </p:cNvSpPr>
          <p:nvPr/>
        </p:nvSpPr>
        <p:spPr bwMode="auto">
          <a:xfrm>
            <a:off x="4410289" y="2088116"/>
            <a:ext cx="7581413" cy="37856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>
                <a:latin typeface="Times New Roman" panose="02020603050405020304" pitchFamily="18" charset="0"/>
                <a:cs typeface="Times New Roman" panose="02020603050405020304" pitchFamily="18" charset="0"/>
              </a:rPr>
              <a:t>- Nhạc sĩ Vũ Trọng Tường</a:t>
            </a:r>
            <a:r>
              <a:rPr lang="en-US" altLang="en-US" sz="2400" b="1">
                <a:latin typeface="Times New Roman" panose="02020603050405020304" pitchFamily="18" charset="0"/>
                <a:cs typeface="Times New Roman" panose="02020603050405020304" pitchFamily="18" charset="0"/>
              </a:rPr>
              <a:t>:  </a:t>
            </a:r>
            <a:r>
              <a:rPr lang="en-US" altLang="en-US" sz="2400">
                <a:latin typeface="Times New Roman" panose="02020603050405020304" pitchFamily="18" charset="0"/>
                <a:cs typeface="Times New Roman" panose="02020603050405020304" pitchFamily="18" charset="0"/>
              </a:rPr>
              <a:t>Sinh ngày 04/9/1946 tại thị xã Hải Dương (nay là thành phố Hải Dương, tỉnh Hải Dương).</a:t>
            </a:r>
          </a:p>
          <a:p>
            <a:pPr eaLnBrk="1" hangingPunct="1"/>
            <a:r>
              <a:rPr lang="en-US" altLang="en-US" sz="2400">
                <a:latin typeface="Times New Roman" panose="02020603050405020304" pitchFamily="18" charset="0"/>
                <a:cs typeface="Times New Roman" panose="02020603050405020304" pitchFamily="18" charset="0"/>
              </a:rPr>
              <a:t>- Sau thời gian phục vụ trong quân đội ở binh chủng Ra-đa,</a:t>
            </a:r>
          </a:p>
          <a:p>
            <a:pPr eaLnBrk="1" hangingPunct="1"/>
            <a:r>
              <a:rPr lang="en-US" altLang="en-US" sz="2400">
                <a:latin typeface="Times New Roman" panose="02020603050405020304" pitchFamily="18" charset="0"/>
                <a:cs typeface="Times New Roman" panose="02020603050405020304" pitchFamily="18" charset="0"/>
              </a:rPr>
              <a:t>- Ông xuất ngũ đi học Sư phạm âm nhạc rồi về làm giáo viên dạy nhạc và tổng phụ trách đội ở trường THCS Hà Nội. Hiện nay ông công tác ở Hội nhạc sĩ Việt Nam</a:t>
            </a:r>
            <a:br>
              <a:rPr lang="en-US" altLang="en-US" sz="240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en-US" sz="2400">
                <a:latin typeface="Times New Roman" panose="02020603050405020304" pitchFamily="18" charset="0"/>
                <a:cs typeface="Times New Roman" panose="02020603050405020304" pitchFamily="18" charset="0"/>
              </a:rPr>
              <a:t>Các tác phẩm tiêu biểu: </a:t>
            </a:r>
          </a:p>
          <a:p>
            <a:pPr eaLnBrk="1" hangingPunct="1"/>
            <a:r>
              <a:rPr lang="en-US" altLang="en-US" sz="2400">
                <a:latin typeface="Times New Roman" panose="02020603050405020304" pitchFamily="18" charset="0"/>
                <a:cs typeface="Times New Roman" panose="02020603050405020304" pitchFamily="18" charset="0"/>
              </a:rPr>
              <a:t>- Mùa thu ngày khai trường, Cây bàng mùa hạ, Hạt nắng sân trường, Lời mẹ ru, Yêu biết bao Bình Định quê em, Ngây thơ tuổi hồng, Chị Hằng,…</a:t>
            </a:r>
          </a:p>
        </p:txBody>
      </p:sp>
      <p:sp>
        <p:nvSpPr>
          <p:cNvPr id="22534" name="Text Box 7"/>
          <p:cNvSpPr txBox="1">
            <a:spLocks noChangeArrowheads="1"/>
          </p:cNvSpPr>
          <p:nvPr/>
        </p:nvSpPr>
        <p:spPr bwMode="auto">
          <a:xfrm>
            <a:off x="527963" y="123110"/>
            <a:ext cx="227402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Tuần: 1  Tiết: 1</a:t>
            </a:r>
          </a:p>
        </p:txBody>
      </p:sp>
      <p:sp>
        <p:nvSpPr>
          <p:cNvPr id="22535" name="Text Box 7"/>
          <p:cNvSpPr txBox="1">
            <a:spLocks noChangeArrowheads="1"/>
          </p:cNvSpPr>
          <p:nvPr/>
        </p:nvSpPr>
        <p:spPr bwMode="auto">
          <a:xfrm>
            <a:off x="3233050" y="26127"/>
            <a:ext cx="6553200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200" b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 hát: Mùa thu ngày khai trường</a:t>
            </a:r>
          </a:p>
        </p:txBody>
      </p:sp>
      <p:sp>
        <p:nvSpPr>
          <p:cNvPr id="22536" name="Text Box 7"/>
          <p:cNvSpPr txBox="1">
            <a:spLocks noChangeArrowheads="1"/>
          </p:cNvSpPr>
          <p:nvPr/>
        </p:nvSpPr>
        <p:spPr bwMode="auto">
          <a:xfrm>
            <a:off x="8358730" y="607848"/>
            <a:ext cx="3042243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 i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 và lời: Vũ Trọng Tường</a:t>
            </a:r>
          </a:p>
        </p:txBody>
      </p:sp>
      <p:sp>
        <p:nvSpPr>
          <p:cNvPr id="10" name="Text Box 7"/>
          <p:cNvSpPr txBox="1">
            <a:spLocks noChangeArrowheads="1"/>
          </p:cNvSpPr>
          <p:nvPr/>
        </p:nvSpPr>
        <p:spPr bwMode="auto">
          <a:xfrm>
            <a:off x="301541" y="1168569"/>
            <a:ext cx="4200189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</a:t>
            </a:r>
            <a:r>
              <a:rPr lang="en-US" altLang="en-US" sz="2400" b="1" u="sng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Giới thiệu tác giả, tác phẩm</a:t>
            </a:r>
            <a:r>
              <a:rPr lang="en-US" altLang="en-US" sz="24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pPr eaLnBrk="1" hangingPunct="1"/>
            <a:r>
              <a:rPr lang="en-US" altLang="en-US" sz="24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en-US" altLang="en-US" sz="2400" b="1" u="sng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Tác giả</a:t>
            </a:r>
            <a:r>
              <a:rPr lang="en-US" altLang="en-US" sz="24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1541" y="2215559"/>
            <a:ext cx="3314700" cy="3257550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527963" y="5689102"/>
            <a:ext cx="262687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en-US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 sĩ Vũ Trọng Tường</a:t>
            </a:r>
            <a:endParaRPr lang="en-US" b="1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817119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1" name="Line 3"/>
          <p:cNvSpPr>
            <a:spLocks noChangeShapeType="1"/>
          </p:cNvSpPr>
          <p:nvPr/>
        </p:nvSpPr>
        <p:spPr bwMode="auto">
          <a:xfrm>
            <a:off x="9296400" y="6477000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2532" name="Line 4"/>
          <p:cNvSpPr>
            <a:spLocks noChangeShapeType="1"/>
          </p:cNvSpPr>
          <p:nvPr/>
        </p:nvSpPr>
        <p:spPr bwMode="auto">
          <a:xfrm>
            <a:off x="7315200" y="6477000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2534" name="Text Box 7"/>
          <p:cNvSpPr txBox="1">
            <a:spLocks noChangeArrowheads="1"/>
          </p:cNvSpPr>
          <p:nvPr/>
        </p:nvSpPr>
        <p:spPr bwMode="auto">
          <a:xfrm>
            <a:off x="1612180" y="123111"/>
            <a:ext cx="227402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Tuần: 1  Tiết: 1</a:t>
            </a:r>
          </a:p>
        </p:txBody>
      </p:sp>
      <p:sp>
        <p:nvSpPr>
          <p:cNvPr id="22535" name="Text Box 7"/>
          <p:cNvSpPr txBox="1">
            <a:spLocks noChangeArrowheads="1"/>
          </p:cNvSpPr>
          <p:nvPr/>
        </p:nvSpPr>
        <p:spPr bwMode="auto">
          <a:xfrm>
            <a:off x="3886200" y="1"/>
            <a:ext cx="6553200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2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 hát: Mùa thu ngày khai trường</a:t>
            </a:r>
          </a:p>
        </p:txBody>
      </p:sp>
      <p:sp>
        <p:nvSpPr>
          <p:cNvPr id="22536" name="Text Box 7"/>
          <p:cNvSpPr txBox="1">
            <a:spLocks noChangeArrowheads="1"/>
          </p:cNvSpPr>
          <p:nvPr/>
        </p:nvSpPr>
        <p:spPr bwMode="auto">
          <a:xfrm>
            <a:off x="7574958" y="584775"/>
            <a:ext cx="3042243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 i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 và lời: Vũ Trọng Tường</a:t>
            </a:r>
          </a:p>
        </p:txBody>
      </p:sp>
      <p:sp>
        <p:nvSpPr>
          <p:cNvPr id="10" name="Text Box 7"/>
          <p:cNvSpPr txBox="1">
            <a:spLocks noChangeArrowheads="1"/>
          </p:cNvSpPr>
          <p:nvPr/>
        </p:nvSpPr>
        <p:spPr bwMode="auto">
          <a:xfrm>
            <a:off x="942413" y="954107"/>
            <a:ext cx="4200189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</a:t>
            </a:r>
            <a:r>
              <a:rPr lang="en-US" altLang="en-US" sz="2400" b="1" u="sng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Giới thiệu tác giả, tác phẩm</a:t>
            </a:r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pPr eaLnBrk="1" hangingPunct="1"/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en-US" altLang="en-US" sz="2400" b="1" u="sng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Tác giả</a:t>
            </a:r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</p:txBody>
      </p:sp>
      <p:sp>
        <p:nvSpPr>
          <p:cNvPr id="4" name="Rectangle 3"/>
          <p:cNvSpPr/>
          <p:nvPr/>
        </p:nvSpPr>
        <p:spPr>
          <a:xfrm>
            <a:off x="942412" y="1785104"/>
            <a:ext cx="191514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</a:t>
            </a:r>
            <a:r>
              <a:rPr lang="en-US" altLang="en-US" sz="2400" b="1" u="sng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Tác phẩm</a:t>
            </a:r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endParaRPr lang="en-US" sz="2400" b="1">
              <a:solidFill>
                <a:srgbClr val="002060"/>
              </a:solidFill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1750423" y="2481901"/>
            <a:ext cx="3922838" cy="390876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 eaLnBrk="1" hangingPunct="1"/>
            <a:r>
              <a:rPr lang="en-US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vi-VN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 </a:t>
            </a:r>
            <a:r>
              <a:rPr lang="vi-VN" altLang="en-US" sz="240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hát Mùa thu ngày khai trường nói về mái trường về thầy cô, về nhũng người bạn sẽ lắng đọng trong tâm trí mỗi </a:t>
            </a:r>
            <a:r>
              <a:rPr lang="vi-VN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vi-VN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endParaRPr lang="en-US" altLang="en-US" sz="240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fr-FR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Bài </a:t>
            </a:r>
            <a:r>
              <a:rPr lang="fr-FR" altLang="en-US" sz="240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viết ở  nhịp </a:t>
            </a:r>
            <a:r>
              <a:rPr lang="en-US" altLang="en-US" sz="3200" smtClean="0">
                <a:solidFill>
                  <a:srgbClr val="00B050"/>
                </a:solidFill>
                <a:latin typeface="MusiSync" panose="02000000000000000000" pitchFamily="2" charset="0"/>
                <a:cs typeface="Times New Roman" panose="02020603050405020304" pitchFamily="18" charset="0"/>
              </a:rPr>
              <a:t> @ </a:t>
            </a:r>
          </a:p>
          <a:p>
            <a:pPr algn="just"/>
            <a:r>
              <a:rPr lang="fr-FR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Giọng Đô trưởng</a:t>
            </a:r>
            <a:endParaRPr lang="en-US" altLang="en-US" sz="240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 eaLnBrk="1" hangingPunct="1"/>
            <a:r>
              <a:rPr lang="en-US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altLang="en-US" sz="240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 dụng các </a:t>
            </a:r>
            <a:r>
              <a:rPr lang="en-US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kí hiệu âm nhạc: Dấu </a:t>
            </a:r>
            <a:r>
              <a:rPr lang="en-US" altLang="en-US" sz="240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luyến, dấu </a:t>
            </a:r>
            <a:r>
              <a:rPr lang="en-US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nối, d</a:t>
            </a:r>
            <a:r>
              <a:rPr lang="vi-VN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ấu </a:t>
            </a:r>
            <a:r>
              <a:rPr lang="vi-VN" altLang="en-US" sz="240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lặng </a:t>
            </a:r>
            <a:r>
              <a:rPr lang="vi-VN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đen</a:t>
            </a:r>
            <a:r>
              <a:rPr lang="en-US" altLang="en-US" sz="240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vi-VN" altLang="en-US" sz="240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12" name="Group 8"/>
          <p:cNvGrpSpPr>
            <a:grpSpLocks/>
          </p:cNvGrpSpPr>
          <p:nvPr/>
        </p:nvGrpSpPr>
        <p:grpSpPr bwMode="auto">
          <a:xfrm>
            <a:off x="5867399" y="584775"/>
            <a:ext cx="6189617" cy="6142596"/>
            <a:chOff x="838200" y="533400"/>
            <a:chExt cx="7391400" cy="6022975"/>
          </a:xfrm>
        </p:grpSpPr>
        <p:pic>
          <p:nvPicPr>
            <p:cNvPr id="13" name="Picture 5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38200" y="533400"/>
              <a:ext cx="7391400" cy="3048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4" name="Picture 6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38200" y="3581400"/>
              <a:ext cx="7391400" cy="29749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val="4047503759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1" name="Line 3"/>
          <p:cNvSpPr>
            <a:spLocks noChangeShapeType="1"/>
          </p:cNvSpPr>
          <p:nvPr/>
        </p:nvSpPr>
        <p:spPr bwMode="auto">
          <a:xfrm>
            <a:off x="9296400" y="6477000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2532" name="Line 4"/>
          <p:cNvSpPr>
            <a:spLocks noChangeShapeType="1"/>
          </p:cNvSpPr>
          <p:nvPr/>
        </p:nvSpPr>
        <p:spPr bwMode="auto">
          <a:xfrm>
            <a:off x="7315200" y="6477000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2534" name="Text Box 7"/>
          <p:cNvSpPr txBox="1">
            <a:spLocks noChangeArrowheads="1"/>
          </p:cNvSpPr>
          <p:nvPr/>
        </p:nvSpPr>
        <p:spPr bwMode="auto">
          <a:xfrm>
            <a:off x="1612180" y="123111"/>
            <a:ext cx="227402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Tuần: 1  Tiết: 1</a:t>
            </a:r>
          </a:p>
        </p:txBody>
      </p:sp>
      <p:sp>
        <p:nvSpPr>
          <p:cNvPr id="22535" name="Text Box 7"/>
          <p:cNvSpPr txBox="1">
            <a:spLocks noChangeArrowheads="1"/>
          </p:cNvSpPr>
          <p:nvPr/>
        </p:nvSpPr>
        <p:spPr bwMode="auto">
          <a:xfrm>
            <a:off x="3886200" y="1"/>
            <a:ext cx="6553200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2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 hát: Mùa thu ngày khai trường</a:t>
            </a:r>
          </a:p>
        </p:txBody>
      </p:sp>
      <p:sp>
        <p:nvSpPr>
          <p:cNvPr id="22536" name="Text Box 7"/>
          <p:cNvSpPr txBox="1">
            <a:spLocks noChangeArrowheads="1"/>
          </p:cNvSpPr>
          <p:nvPr/>
        </p:nvSpPr>
        <p:spPr bwMode="auto">
          <a:xfrm>
            <a:off x="7574958" y="584775"/>
            <a:ext cx="3042243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 i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 và lời: Vũ Trọng Tường</a:t>
            </a:r>
          </a:p>
        </p:txBody>
      </p:sp>
      <p:sp>
        <p:nvSpPr>
          <p:cNvPr id="10" name="Text Box 7"/>
          <p:cNvSpPr txBox="1">
            <a:spLocks noChangeArrowheads="1"/>
          </p:cNvSpPr>
          <p:nvPr/>
        </p:nvSpPr>
        <p:spPr bwMode="auto">
          <a:xfrm>
            <a:off x="942413" y="954107"/>
            <a:ext cx="4200189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</a:t>
            </a:r>
            <a:r>
              <a:rPr lang="en-US" altLang="en-US" sz="2400" b="1" u="sng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Giới thiệu tác giả, tác phẩm</a:t>
            </a:r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pPr eaLnBrk="1" hangingPunct="1"/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en-US" altLang="en-US" sz="2400" b="1" u="sng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Tác giả</a:t>
            </a:r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</p:txBody>
      </p:sp>
      <p:sp>
        <p:nvSpPr>
          <p:cNvPr id="4" name="Rectangle 3"/>
          <p:cNvSpPr/>
          <p:nvPr/>
        </p:nvSpPr>
        <p:spPr>
          <a:xfrm>
            <a:off x="942412" y="1706726"/>
            <a:ext cx="191514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</a:t>
            </a:r>
            <a:r>
              <a:rPr lang="en-US" altLang="en-US" sz="2400" b="1" u="sng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Tác phẩm</a:t>
            </a:r>
            <a:r>
              <a:rPr lang="en-US" altLang="en-US" sz="24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endParaRPr lang="en-US" sz="2400" b="1">
              <a:solidFill>
                <a:srgbClr val="002060"/>
              </a:solidFill>
            </a:endParaRPr>
          </a:p>
        </p:txBody>
      </p:sp>
      <p:grpSp>
        <p:nvGrpSpPr>
          <p:cNvPr id="12" name="Group 8"/>
          <p:cNvGrpSpPr>
            <a:grpSpLocks/>
          </p:cNvGrpSpPr>
          <p:nvPr/>
        </p:nvGrpSpPr>
        <p:grpSpPr bwMode="auto">
          <a:xfrm>
            <a:off x="5142603" y="584775"/>
            <a:ext cx="6914414" cy="6142596"/>
            <a:chOff x="838200" y="533400"/>
            <a:chExt cx="7391400" cy="6022975"/>
          </a:xfrm>
        </p:grpSpPr>
        <p:pic>
          <p:nvPicPr>
            <p:cNvPr id="13" name="Picture 5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38200" y="533400"/>
              <a:ext cx="7391400" cy="3048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4" name="Picture 6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38200" y="3581400"/>
              <a:ext cx="7391400" cy="29749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6" name="Oval Callout 5"/>
          <p:cNvSpPr/>
          <p:nvPr/>
        </p:nvSpPr>
        <p:spPr>
          <a:xfrm>
            <a:off x="942412" y="3135086"/>
            <a:ext cx="3969222" cy="2181497"/>
          </a:xfrm>
          <a:prstGeom prst="wedgeEllipseCallout">
            <a:avLst>
              <a:gd name="adj1" fmla="val 52247"/>
              <a:gd name="adj2" fmla="val -81812"/>
            </a:avLst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Nghe hát mẫu</a:t>
            </a:r>
            <a:endParaRPr lang="en-US" sz="3200" b="1">
              <a:solidFill>
                <a:schemeClr val="tx1">
                  <a:lumMod val="95000"/>
                  <a:lumOff val="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938056" y="2133449"/>
            <a:ext cx="1715534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en-US" sz="2400" b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altLang="en-US" sz="2400" b="1" u="sng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 hát</a:t>
            </a:r>
            <a:r>
              <a:rPr lang="en-US" altLang="en-US" sz="2400" b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endParaRPr lang="en-US" sz="2400" b="1">
              <a:solidFill>
                <a:srgbClr val="002060"/>
              </a:solidFill>
            </a:endParaRPr>
          </a:p>
        </p:txBody>
      </p:sp>
      <p:sp>
        <p:nvSpPr>
          <p:cNvPr id="17" name="Oval Callout 16"/>
          <p:cNvSpPr/>
          <p:nvPr/>
        </p:nvSpPr>
        <p:spPr>
          <a:xfrm>
            <a:off x="951119" y="3130730"/>
            <a:ext cx="3969222" cy="2181497"/>
          </a:xfrm>
          <a:prstGeom prst="wedgeEllipseCallout">
            <a:avLst>
              <a:gd name="adj1" fmla="val 52247"/>
              <a:gd name="adj2" fmla="val -81812"/>
            </a:avLst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Luyện thanh</a:t>
            </a:r>
            <a:endParaRPr lang="en-US" sz="3200" b="1">
              <a:solidFill>
                <a:schemeClr val="tx1">
                  <a:lumMod val="95000"/>
                  <a:lumOff val="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8" name="Oval Callout 17"/>
          <p:cNvSpPr/>
          <p:nvPr/>
        </p:nvSpPr>
        <p:spPr>
          <a:xfrm>
            <a:off x="938056" y="3130730"/>
            <a:ext cx="3969222" cy="2181497"/>
          </a:xfrm>
          <a:prstGeom prst="wedgeEllipseCallout">
            <a:avLst>
              <a:gd name="adj1" fmla="val 52247"/>
              <a:gd name="adj2" fmla="val -81812"/>
            </a:avLst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Tập hát </a:t>
            </a:r>
          </a:p>
          <a:p>
            <a:pPr algn="ctr"/>
            <a:r>
              <a:rPr lang="en-US" sz="3200" b="1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từng câu</a:t>
            </a:r>
            <a:endParaRPr lang="en-US" sz="3200" b="1">
              <a:solidFill>
                <a:schemeClr val="tx1">
                  <a:lumMod val="95000"/>
                  <a:lumOff val="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9" name="Oval Callout 18"/>
          <p:cNvSpPr/>
          <p:nvPr/>
        </p:nvSpPr>
        <p:spPr>
          <a:xfrm>
            <a:off x="938056" y="3130730"/>
            <a:ext cx="3969222" cy="2181497"/>
          </a:xfrm>
          <a:prstGeom prst="wedgeEllipseCallout">
            <a:avLst>
              <a:gd name="adj1" fmla="val 52247"/>
              <a:gd name="adj2" fmla="val -81812"/>
            </a:avLst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Hát hoàn chỉnh cả bài</a:t>
            </a:r>
            <a:endParaRPr lang="en-US" sz="3200" b="1">
              <a:solidFill>
                <a:schemeClr val="tx1">
                  <a:lumMod val="95000"/>
                  <a:lumOff val="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0" name="Oval Callout 19"/>
          <p:cNvSpPr/>
          <p:nvPr/>
        </p:nvSpPr>
        <p:spPr>
          <a:xfrm>
            <a:off x="951119" y="3130730"/>
            <a:ext cx="3969222" cy="2181497"/>
          </a:xfrm>
          <a:prstGeom prst="wedgeEllipseCallout">
            <a:avLst>
              <a:gd name="adj1" fmla="val 52247"/>
              <a:gd name="adj2" fmla="val -81812"/>
            </a:avLst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Hát kết hợp </a:t>
            </a:r>
          </a:p>
          <a:p>
            <a:pPr algn="ctr"/>
            <a:r>
              <a:rPr lang="en-US" sz="3200" b="1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vỗ đệm</a:t>
            </a:r>
            <a:endParaRPr lang="en-US" sz="3200" b="1">
              <a:solidFill>
                <a:schemeClr val="tx1">
                  <a:lumMod val="95000"/>
                  <a:lumOff val="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1" name="Oval Callout 20"/>
          <p:cNvSpPr/>
          <p:nvPr/>
        </p:nvSpPr>
        <p:spPr>
          <a:xfrm>
            <a:off x="938057" y="3130730"/>
            <a:ext cx="3969222" cy="2181497"/>
          </a:xfrm>
          <a:prstGeom prst="wedgeEllipseCallout">
            <a:avLst>
              <a:gd name="adj1" fmla="val 52247"/>
              <a:gd name="adj2" fmla="val -81812"/>
            </a:avLst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Nội dung giáo dục của bài</a:t>
            </a:r>
            <a:endParaRPr lang="en-US" sz="3200" b="1">
              <a:solidFill>
                <a:schemeClr val="tx1">
                  <a:lumMod val="95000"/>
                  <a:lumOff val="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29345989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50" presetClass="entr" presetSubtype="0" decel="10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50" presetClass="entr" presetSubtype="0" decel="10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50" presetClass="entr" presetSubtype="0" decel="10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50" presetClass="entr" presetSubtype="0" decel="10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50" presetClass="entr" presetSubtype="0" decel="10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" dur="1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>
                      <p:stCondLst>
                        <p:cond delay="indefinite"/>
                      </p:stCondLst>
                      <p:childTnLst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50" presetClass="entr" presetSubtype="0" decel="10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2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16" grpId="0"/>
      <p:bldP spid="17" grpId="0" animBg="1"/>
      <p:bldP spid="18" grpId="0" animBg="1"/>
      <p:bldP spid="19" grpId="0" animBg="1"/>
      <p:bldP spid="20" grpId="0" animBg="1"/>
      <p:bldP spid="21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Line 3"/>
          <p:cNvSpPr>
            <a:spLocks noChangeShapeType="1"/>
          </p:cNvSpPr>
          <p:nvPr/>
        </p:nvSpPr>
        <p:spPr bwMode="auto">
          <a:xfrm>
            <a:off x="9296400" y="6477000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4579" name="Line 4"/>
          <p:cNvSpPr>
            <a:spLocks noChangeShapeType="1"/>
          </p:cNvSpPr>
          <p:nvPr/>
        </p:nvSpPr>
        <p:spPr bwMode="auto">
          <a:xfrm>
            <a:off x="7315200" y="6477000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24580" name="Group 8"/>
          <p:cNvGrpSpPr>
            <a:grpSpLocks/>
          </p:cNvGrpSpPr>
          <p:nvPr/>
        </p:nvGrpSpPr>
        <p:grpSpPr bwMode="auto">
          <a:xfrm>
            <a:off x="1676400" y="533401"/>
            <a:ext cx="10515600" cy="6220096"/>
            <a:chOff x="838200" y="533400"/>
            <a:chExt cx="7391400" cy="6022975"/>
          </a:xfrm>
        </p:grpSpPr>
        <p:pic>
          <p:nvPicPr>
            <p:cNvPr id="24584" name="Picture 5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38200" y="533400"/>
              <a:ext cx="7391400" cy="3048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4585" name="Picture 6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38200" y="3581400"/>
              <a:ext cx="7391400" cy="29749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24581" name="Text Box 7"/>
          <p:cNvSpPr txBox="1">
            <a:spLocks noChangeArrowheads="1"/>
          </p:cNvSpPr>
          <p:nvPr/>
        </p:nvSpPr>
        <p:spPr bwMode="auto">
          <a:xfrm>
            <a:off x="4478338" y="1"/>
            <a:ext cx="3725862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>
                <a:solidFill>
                  <a:srgbClr val="0033CC"/>
                </a:solidFill>
                <a:latin typeface=".VnArial" panose="020B7200000000000000" pitchFamily="34" charset="0"/>
              </a:rPr>
              <a:t>Mïa thu ngµy khai trường</a:t>
            </a:r>
          </a:p>
        </p:txBody>
      </p:sp>
      <p:sp>
        <p:nvSpPr>
          <p:cNvPr id="24582" name="TextBox 1"/>
          <p:cNvSpPr txBox="1">
            <a:spLocks noChangeArrowheads="1"/>
          </p:cNvSpPr>
          <p:nvPr/>
        </p:nvSpPr>
        <p:spPr bwMode="auto">
          <a:xfrm>
            <a:off x="2160588" y="128588"/>
            <a:ext cx="2286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/>
              <a:t>Nghe bài hát:</a:t>
            </a:r>
          </a:p>
        </p:txBody>
      </p:sp>
    </p:spTree>
    <p:extLst>
      <p:ext uri="{BB962C8B-B14F-4D97-AF65-F5344CB8AC3E}">
        <p14:creationId xmlns:p14="http://schemas.microsoft.com/office/powerpoint/2010/main" val="10670036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2"/>
          <p:cNvSpPr>
            <a:spLocks noChangeArrowheads="1"/>
          </p:cNvSpPr>
          <p:nvPr/>
        </p:nvSpPr>
        <p:spPr bwMode="auto">
          <a:xfrm>
            <a:off x="3474719" y="533399"/>
            <a:ext cx="5734595" cy="1243149"/>
          </a:xfrm>
          <a:prstGeom prst="rect">
            <a:avLst/>
          </a:prstGeom>
          <a:solidFill>
            <a:srgbClr val="0000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/>
            <a:r>
              <a:rPr lang="en-US" altLang="en-US" sz="5400" b="1" smtClean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Tổng kết</a:t>
            </a:r>
            <a:endParaRPr lang="en-US" altLang="en-US" sz="5400" b="1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5843" name="AutoShape 3"/>
          <p:cNvSpPr>
            <a:spLocks noChangeArrowheads="1"/>
          </p:cNvSpPr>
          <p:nvPr/>
        </p:nvSpPr>
        <p:spPr bwMode="auto">
          <a:xfrm>
            <a:off x="2390503" y="2797629"/>
            <a:ext cx="8412480" cy="2388326"/>
          </a:xfrm>
          <a:prstGeom prst="horizontalScroll">
            <a:avLst>
              <a:gd name="adj" fmla="val 12500"/>
            </a:avLst>
          </a:prstGeom>
          <a:solidFill>
            <a:srgbClr val="FFC000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buFontTx/>
              <a:buChar char="-"/>
            </a:pPr>
            <a:r>
              <a:rPr lang="en-US" altLang="en-US" sz="2800" b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Em hãy nhắc lại nội dung bài hát.</a:t>
            </a:r>
          </a:p>
          <a:p>
            <a:r>
              <a:rPr lang="en-US" altLang="en-US" sz="2800" b="1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Mời cả lớp hát lại bài hát và vỗ tay theo phách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21862" y="0"/>
            <a:ext cx="857250" cy="285750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53822" y="781003"/>
            <a:ext cx="857250" cy="28575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68419" y="5776730"/>
            <a:ext cx="2811556" cy="1035424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26588" y="4020672"/>
            <a:ext cx="762000" cy="2857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333891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0">
        <p:cut/>
      </p:transition>
    </mc:Choice>
    <mc:Fallback xmlns="">
      <p:transition>
        <p:cut/>
      </p:transition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 noChangeArrowheads="1"/>
          </p:cNvSpPr>
          <p:nvPr>
            <p:ph type="title"/>
          </p:nvPr>
        </p:nvSpPr>
        <p:spPr>
          <a:xfrm>
            <a:off x="2133600" y="965103"/>
            <a:ext cx="8229600" cy="1143000"/>
          </a:xfrm>
        </p:spPr>
        <p:txBody>
          <a:bodyPr/>
          <a:lstStyle/>
          <a:p>
            <a:pPr algn="ctr"/>
            <a:r>
              <a:rPr lang="en-US" altLang="en-US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DẶN DÒ</a:t>
            </a:r>
            <a:endParaRPr lang="en-US" altLang="en-US" b="1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4C8403E-BFA6-47D4-A2C8-291968DAA4C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194560" y="1722887"/>
            <a:ext cx="8229600" cy="3455895"/>
          </a:xfrm>
        </p:spPr>
        <p:txBody>
          <a:bodyPr>
            <a:normAutofit/>
          </a:bodyPr>
          <a:lstStyle/>
          <a:p>
            <a:pPr marL="0" indent="0">
              <a:buNone/>
              <a:defRPr/>
            </a:pP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1">
              <a:buFontTx/>
              <a:buChar char="-"/>
              <a:defRPr/>
            </a:pPr>
            <a:r>
              <a:rPr lang="en-US" sz="2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Học 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thuộc bài hát </a:t>
            </a:r>
            <a:r>
              <a:rPr lang="en-US" sz="2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và tập vỗ đệm</a:t>
            </a:r>
            <a:r>
              <a:rPr lang="en-US" sz="2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800" b="1" u="sng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  <a:defRPr/>
            </a:pP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Chép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TĐN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1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tập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  <a:defRPr/>
            </a:pP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	- </a:t>
            </a:r>
            <a:r>
              <a:rPr lang="en-US" sz="2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Đọc tên 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nốt, hình nốt </a:t>
            </a:r>
            <a:r>
              <a:rPr lang="en-US" sz="2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bài TĐN số 1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defRPr/>
            </a:pPr>
            <a:endParaRPr lang="en-US" dirty="0"/>
          </a:p>
          <a:p>
            <a:pPr>
              <a:defRPr/>
            </a:pPr>
            <a:endParaRPr lang="en-US" dirty="0"/>
          </a:p>
          <a:p>
            <a:pPr marL="457200" lvl="1" indent="0">
              <a:buNone/>
              <a:defRPr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837562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theme/theme1.xml><?xml version="1.0" encoding="utf-8"?>
<a:theme xmlns:a="http://schemas.openxmlformats.org/drawingml/2006/main" name="Wisp">
  <a:themeElements>
    <a:clrScheme name="Wisp">
      <a:dk1>
        <a:sysClr val="windowText" lastClr="000000"/>
      </a:dk1>
      <a:lt1>
        <a:sysClr val="window" lastClr="FFFFFF"/>
      </a:lt1>
      <a:dk2>
        <a:srgbClr val="766F54"/>
      </a:dk2>
      <a:lt2>
        <a:srgbClr val="E3EACF"/>
      </a:lt2>
      <a:accent1>
        <a:srgbClr val="A53010"/>
      </a:accent1>
      <a:accent2>
        <a:srgbClr val="DE7E18"/>
      </a:accent2>
      <a:accent3>
        <a:srgbClr val="9F8351"/>
      </a:accent3>
      <a:accent4>
        <a:srgbClr val="728653"/>
      </a:accent4>
      <a:accent5>
        <a:srgbClr val="92AA4C"/>
      </a:accent5>
      <a:accent6>
        <a:srgbClr val="6AAC91"/>
      </a:accent6>
      <a:hlink>
        <a:srgbClr val="FB4A18"/>
      </a:hlink>
      <a:folHlink>
        <a:srgbClr val="FB9318"/>
      </a:folHlink>
    </a:clrScheme>
    <a:fontScheme name="Wisp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isp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24B1A44C-C006-48B2-A4D7-E5549B3D8CD4}"/>
    </a:ext>
  </a:extLst>
</a:theme>
</file>

<file path=ppt/theme/theme2.xml><?xml version="1.0" encoding="utf-8"?>
<a:theme xmlns:a="http://schemas.openxmlformats.org/drawingml/2006/main" name="Slice">
  <a:themeElements>
    <a:clrScheme name="Slice">
      <a:dk1>
        <a:sysClr val="windowText" lastClr="000000"/>
      </a:dk1>
      <a:lt1>
        <a:sysClr val="window" lastClr="FFFFFF"/>
      </a:lt1>
      <a:dk2>
        <a:srgbClr val="D06F1E"/>
      </a:dk2>
      <a:lt2>
        <a:srgbClr val="F0BE21"/>
      </a:lt2>
      <a:accent1>
        <a:srgbClr val="760603"/>
      </a:accent1>
      <a:accent2>
        <a:srgbClr val="9F761A"/>
      </a:accent2>
      <a:accent3>
        <a:srgbClr val="92A200"/>
      </a:accent3>
      <a:accent4>
        <a:srgbClr val="4AA157"/>
      </a:accent4>
      <a:accent5>
        <a:srgbClr val="46788D"/>
      </a:accent5>
      <a:accent6>
        <a:srgbClr val="A848A8"/>
      </a:accent6>
      <a:hlink>
        <a:srgbClr val="460402"/>
      </a:hlink>
      <a:folHlink>
        <a:srgbClr val="991111"/>
      </a:folHlink>
    </a:clrScheme>
    <a:fontScheme name="Slice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Slic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hueMod val="94000"/>
                <a:satMod val="140000"/>
                <a:lumMod val="110000"/>
              </a:schemeClr>
            </a:gs>
            <a:gs pos="100000">
              <a:schemeClr val="phClr">
                <a:tint val="84000"/>
                <a:satMod val="16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hueMod val="94000"/>
                <a:satMod val="130000"/>
                <a:lumMod val="128000"/>
              </a:schemeClr>
            </a:gs>
            <a:gs pos="100000">
              <a:schemeClr val="phClr">
                <a:shade val="94000"/>
                <a:lumMod val="88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tint val="76000"/>
              <a:alpha val="60000"/>
              <a:hueMod val="94000"/>
            </a:schemeClr>
          </a:solidFill>
          <a:prstDash val="solid"/>
        </a:ln>
        <a:ln w="15875" cap="rnd" cmpd="sng" algn="ctr">
          <a:solidFill>
            <a:schemeClr val="phClr">
              <a:hueMod val="94000"/>
            </a:schemeClr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innerShdw blurRad="25400" dist="12700" dir="13500000">
              <a:srgbClr val="000000">
                <a:alpha val="45000"/>
              </a:srgbClr>
            </a:innerShdw>
          </a:effectLst>
        </a:effectStyle>
        <a:effectStyle>
          <a:effectLst>
            <a:outerShdw blurRad="50800" dist="38100" dir="5400000" rotWithShape="0">
              <a:srgbClr val="000000">
                <a:alpha val="46000"/>
              </a:srgbClr>
            </a:outerShdw>
          </a:effectLst>
          <a:scene3d>
            <a:camera prst="orthographicFront">
              <a:rot lat="0" lon="0" rev="0"/>
            </a:camera>
            <a:lightRig rig="threePt" dir="t"/>
          </a:scene3d>
          <a:sp3d prstMaterial="plastic">
            <a:bevelT w="25400" h="25400"/>
          </a:sp3d>
        </a:effectStyle>
      </a:effectStyleLst>
      <a:bgFillStyleLst>
        <a:solidFill>
          <a:schemeClr val="phClr"/>
        </a:solidFill>
        <a:gradFill rotWithShape="1">
          <a:gsLst>
            <a:gs pos="10000">
              <a:schemeClr val="phClr">
                <a:tint val="97000"/>
                <a:hueMod val="162000"/>
                <a:satMod val="200000"/>
                <a:lumMod val="124000"/>
              </a:schemeClr>
            </a:gs>
            <a:gs pos="100000">
              <a:schemeClr val="phClr">
                <a:shade val="96000"/>
                <a:hueMod val="88000"/>
                <a:satMod val="220000"/>
                <a:lumMod val="82000"/>
              </a:schemeClr>
            </a:gs>
          </a:gsLst>
          <a:lin ang="6120000" scaled="1"/>
        </a:gradFill>
        <a:gradFill rotWithShape="1">
          <a:gsLst>
            <a:gs pos="0">
              <a:schemeClr val="phClr">
                <a:tint val="97000"/>
                <a:hueMod val="142000"/>
                <a:satMod val="200000"/>
                <a:lumMod val="118000"/>
              </a:schemeClr>
            </a:gs>
            <a:gs pos="100000">
              <a:schemeClr val="phClr">
                <a:shade val="92000"/>
                <a:hueMod val="22000"/>
                <a:satMod val="220000"/>
                <a:lumMod val="62000"/>
              </a:schemeClr>
            </a:gs>
          </a:gsLst>
          <a:path path="circle">
            <a:fillToRect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lice" id="{0507925B-6AC9-4358-8E18-C330545D08F8}" vid="{282EB108-EDE6-4B8E-957B-D4A69BF580E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48</TotalTime>
  <Words>441</Words>
  <Application>Microsoft Office PowerPoint</Application>
  <PresentationFormat>Widescreen</PresentationFormat>
  <Paragraphs>54</Paragraphs>
  <Slides>8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8</vt:i4>
      </vt:variant>
    </vt:vector>
  </HeadingPairs>
  <TitlesOfParts>
    <vt:vector size="18" baseType="lpstr">
      <vt:lpstr>.VnArial</vt:lpstr>
      <vt:lpstr>Arial</vt:lpstr>
      <vt:lpstr>Calibri</vt:lpstr>
      <vt:lpstr>Century Gothic</vt:lpstr>
      <vt:lpstr>MusiSync</vt:lpstr>
      <vt:lpstr>Tahoma</vt:lpstr>
      <vt:lpstr>Times New Roman</vt:lpstr>
      <vt:lpstr>Wingdings 3</vt:lpstr>
      <vt:lpstr>Wisp</vt:lpstr>
      <vt:lpstr>Slice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DẶN DÒ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</dc:creator>
  <cp:lastModifiedBy>MyPC</cp:lastModifiedBy>
  <cp:revision>9</cp:revision>
  <dcterms:created xsi:type="dcterms:W3CDTF">2021-09-13T10:55:35Z</dcterms:created>
  <dcterms:modified xsi:type="dcterms:W3CDTF">2022-07-30T02:36:50Z</dcterms:modified>
</cp:coreProperties>
</file>